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volunteeringotago.org.nz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Dunedin Railways</a:t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Volunteer Management Tool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14200" y="104425"/>
            <a:ext cx="8729100" cy="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Points to Clarify</a:t>
            </a:r>
            <a:endParaRPr sz="3600"/>
          </a:p>
        </p:txBody>
      </p:sp>
      <p:sp>
        <p:nvSpPr>
          <p:cNvPr id="183" name="Shape 183"/>
          <p:cNvSpPr txBox="1"/>
          <p:nvPr/>
        </p:nvSpPr>
        <p:spPr>
          <a:xfrm>
            <a:off x="969450" y="1982697"/>
            <a:ext cx="74487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Similar services : </a:t>
            </a:r>
            <a:r>
              <a:rPr lang="en-GB" sz="1800" u="sng">
                <a:solidFill>
                  <a:srgbClr val="1155CC"/>
                </a:solidFill>
                <a:hlinkClick r:id="rId3"/>
              </a:rPr>
              <a:t>http://www.volunteeringotago.org.nz/</a:t>
            </a:r>
            <a:r>
              <a:rPr lang="en-GB" sz="1800"/>
              <a:t> 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Manpower and budget: 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AutoNum type="alphaLcPeriod"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the current system is upkept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AutoNum type="alphaLcPeriod"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Server costs regarding traffic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AutoNum type="arabicPeriod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now?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14200" y="117825"/>
            <a:ext cx="8836200" cy="6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Goal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To create a database of Dunedin Rail volunteers and volunteer jobs and supplement this with website and email features.</a:t>
            </a:r>
            <a:endParaRPr sz="1800"/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9806" l="0" r="0" t="9814"/>
          <a:stretch/>
        </p:blipFill>
        <p:spPr>
          <a:xfrm>
            <a:off x="0" y="3816595"/>
            <a:ext cx="9143998" cy="132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Visualising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625" y="0"/>
            <a:ext cx="6051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635725" y="2041275"/>
            <a:ext cx="23964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Whole project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Managing the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Automating things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Triggers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Volunteer things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Couples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Special needs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Safety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Debrief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5556025" y="144600"/>
            <a:ext cx="1807500" cy="8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450"/>
            <a:ext cx="9144001" cy="3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729450" y="13317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2" name="Shape 21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700"/>
            <a:ext cx="9144000" cy="3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948800" y="119952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948800" y="227572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Timeline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...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